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9" r:id="rId3"/>
    <p:sldId id="258" r:id="rId4"/>
    <p:sldId id="327" r:id="rId5"/>
    <p:sldId id="257" r:id="rId6"/>
    <p:sldId id="293" r:id="rId7"/>
    <p:sldId id="297" r:id="rId8"/>
    <p:sldId id="337" r:id="rId9"/>
    <p:sldId id="292" r:id="rId10"/>
    <p:sldId id="325" r:id="rId11"/>
    <p:sldId id="284" r:id="rId12"/>
    <p:sldId id="306" r:id="rId13"/>
    <p:sldId id="318" r:id="rId14"/>
    <p:sldId id="322" r:id="rId15"/>
    <p:sldId id="283" r:id="rId16"/>
    <p:sldId id="324" r:id="rId17"/>
    <p:sldId id="328" r:id="rId18"/>
    <p:sldId id="332" r:id="rId19"/>
    <p:sldId id="333" r:id="rId20"/>
    <p:sldId id="308" r:id="rId21"/>
    <p:sldId id="309" r:id="rId22"/>
    <p:sldId id="285" r:id="rId23"/>
    <p:sldId id="290" r:id="rId24"/>
    <p:sldId id="275" r:id="rId25"/>
    <p:sldId id="301" r:id="rId26"/>
    <p:sldId id="274" r:id="rId27"/>
    <p:sldId id="272" r:id="rId28"/>
    <p:sldId id="334" r:id="rId29"/>
    <p:sldId id="317" r:id="rId30"/>
    <p:sldId id="314" r:id="rId31"/>
    <p:sldId id="329" r:id="rId32"/>
    <p:sldId id="320" r:id="rId33"/>
    <p:sldId id="335" r:id="rId34"/>
    <p:sldId id="336" r:id="rId35"/>
    <p:sldId id="338" r:id="rId36"/>
    <p:sldId id="339" r:id="rId37"/>
    <p:sldId id="330" r:id="rId38"/>
    <p:sldId id="331" r:id="rId39"/>
    <p:sldId id="340" r:id="rId40"/>
    <p:sldId id="266" r:id="rId4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269"/>
            <p14:sldId id="258"/>
            <p14:sldId id="327"/>
            <p14:sldId id="257"/>
            <p14:sldId id="293"/>
            <p14:sldId id="297"/>
            <p14:sldId id="337"/>
            <p14:sldId id="292"/>
            <p14:sldId id="325"/>
            <p14:sldId id="284"/>
            <p14:sldId id="306"/>
            <p14:sldId id="318"/>
            <p14:sldId id="322"/>
            <p14:sldId id="283"/>
            <p14:sldId id="324"/>
            <p14:sldId id="328"/>
            <p14:sldId id="332"/>
            <p14:sldId id="333"/>
            <p14:sldId id="308"/>
            <p14:sldId id="309"/>
            <p14:sldId id="285"/>
            <p14:sldId id="290"/>
            <p14:sldId id="275"/>
            <p14:sldId id="301"/>
            <p14:sldId id="274"/>
            <p14:sldId id="272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20"/>
            <p14:sldId id="335"/>
            <p14:sldId id="336"/>
            <p14:sldId id="338"/>
            <p14:sldId id="339"/>
            <p14:sldId id="330"/>
            <p14:sldId id="331"/>
            <p14:sldId id="34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54" d="100"/>
          <a:sy n="154" d="100"/>
        </p:scale>
        <p:origin x="204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Raspberry Pi 201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September 19</a:t>
            </a:r>
            <a:r>
              <a:rPr lang="en-US" baseline="30000" dirty="0"/>
              <a:t>th</a:t>
            </a:r>
            <a:r>
              <a:rPr lang="en-US" dirty="0"/>
              <a:t> 2018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SDR (Software Defined Radio)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477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HA7ILM Multimode Raspberry Pi SDR: </a:t>
            </a:r>
            <a:r>
              <a:rPr lang="en-US" dirty="0" err="1"/>
              <a:t>git</a:t>
            </a:r>
            <a:r>
              <a:rPr lang="en-US" dirty="0"/>
              <a:t> clone https://github.com/ha7ilm/qtcsdr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33587"/>
            <a:ext cx="5953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8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GNURadio</a:t>
            </a:r>
            <a:r>
              <a:rPr lang="en-US" dirty="0"/>
              <a:t> Example and Demo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9CF4-0FF1-4EC6-A53A-0997E610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modes_rx</a:t>
            </a:r>
            <a:r>
              <a:rPr lang="en-US" dirty="0"/>
              <a:t> –s </a:t>
            </a:r>
            <a:r>
              <a:rPr lang="en-US" dirty="0" err="1"/>
              <a:t>osmocom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69EA1-9B35-404E-A425-98459E79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528887"/>
            <a:ext cx="7648575" cy="301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DC3FD-B90F-496A-AE5A-1E9D54C9F08F}"/>
              </a:ext>
            </a:extLst>
          </p:cNvPr>
          <p:cNvSpPr txBox="1"/>
          <p:nvPr/>
        </p:nvSpPr>
        <p:spPr>
          <a:xfrm>
            <a:off x="747712" y="1524000"/>
            <a:ext cx="68722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Aircraft TCAS – See if there are any aircraft squawking near by</a:t>
            </a:r>
          </a:p>
        </p:txBody>
      </p:sp>
    </p:spTree>
    <p:extLst>
      <p:ext uri="{BB962C8B-B14F-4D97-AF65-F5344CB8AC3E}">
        <p14:creationId xmlns:p14="http://schemas.microsoft.com/office/powerpoint/2010/main" val="342920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terminal start up the Socket Server “python socket_server.py”</a:t>
            </a:r>
          </a:p>
          <a:p>
            <a:r>
              <a:rPr lang="en-US" sz="1800" dirty="0"/>
              <a:t>In a different terminal run a socket_client.py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Port “80” AKA http://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C72359-498C-46F4-BA9D-23AE6BA6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53" y="1600200"/>
            <a:ext cx="6469493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14908-064B-4632-BEC1-B4A260ED8BCD}"/>
              </a:ext>
            </a:extLst>
          </p:cNvPr>
          <p:cNvSpPr txBox="1"/>
          <p:nvPr/>
        </p:nvSpPr>
        <p:spPr>
          <a:xfrm>
            <a:off x="2133600" y="1192768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Get Request Respond with this code: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Page will look like this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9F857E-AA3D-4A0A-B459-3CFAEEE21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8" y="1512474"/>
            <a:ext cx="4592569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E912E-E0CF-4C9B-8697-77053873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70" y="1512474"/>
            <a:ext cx="449743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Radio…Show FM and TCAS</a:t>
            </a:r>
          </a:p>
          <a:p>
            <a:r>
              <a:rPr lang="en-US" dirty="0"/>
              <a:t>Sockets and communications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Buttons…Raw Linux, Python.</a:t>
            </a:r>
          </a:p>
          <a:p>
            <a:r>
              <a:rPr lang="en-US" dirty="0"/>
              <a:t>I2C Devices.  Look at display and EEPROM</a:t>
            </a:r>
          </a:p>
          <a:p>
            <a:r>
              <a:rPr lang="en-US" dirty="0"/>
              <a:t>I2C Devices Look at Pressure sensor 4 ways.  Linux, Python, </a:t>
            </a:r>
            <a:r>
              <a:rPr lang="en-US" dirty="0" err="1"/>
              <a:t>smbus</a:t>
            </a:r>
            <a:r>
              <a:rPr lang="en-US" dirty="0"/>
              <a:t> and MRAA.</a:t>
            </a:r>
          </a:p>
          <a:p>
            <a:r>
              <a:rPr lang="en-US" dirty="0"/>
              <a:t>Look at SPI compare SPI to I2C.</a:t>
            </a:r>
          </a:p>
          <a:p>
            <a:r>
              <a:rPr lang="en-US" dirty="0"/>
              <a:t>ADC to Display.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5753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447800" y="35052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0" y="3429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858F0-ACBF-483A-BEB0-B9C33956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0" y="3704967"/>
            <a:ext cx="43719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buttons….Senses but it is a polling routine</a:t>
            </a:r>
          </a:p>
          <a:p>
            <a:r>
              <a:rPr lang="en-US" dirty="0"/>
              <a:t>python button_demo.py -  Buttons now are set up as events.</a:t>
            </a:r>
          </a:p>
          <a:p>
            <a:r>
              <a:rPr lang="en-US" dirty="0"/>
              <a:t>python button_pwm.py – Buttons and PWM control of GPIO pins</a:t>
            </a:r>
          </a:p>
        </p:txBody>
      </p:sp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DE622B-EE57-4ECC-8675-4C12CBD2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480066"/>
            <a:ext cx="615315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Put it all together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295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button_pwm.py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06ACB-0896-42B0-B51C-6E876D46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0"/>
            <a:ext cx="2281237" cy="8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Code/</a:t>
            </a:r>
            <a:r>
              <a:rPr lang="en-US" sz="2000" dirty="0" err="1"/>
              <a:t>PressureSensor.c</a:t>
            </a:r>
            <a:r>
              <a:rPr lang="en-US" sz="2000" dirty="0"/>
              <a:t> pressure.py and mraa_pressure.py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Compile, Make, Run Code/</a:t>
            </a:r>
            <a:r>
              <a:rPr lang="en-US" dirty="0" err="1"/>
              <a:t>PressureSensor.c</a:t>
            </a:r>
            <a:endParaRPr lang="en-US" dirty="0"/>
          </a:p>
          <a:p>
            <a:r>
              <a:rPr lang="en-US" dirty="0"/>
              <a:t>Run pressure.py</a:t>
            </a:r>
          </a:p>
          <a:p>
            <a:r>
              <a:rPr lang="en-US" dirty="0"/>
              <a:t>Run mraa_pressure.py</a:t>
            </a:r>
          </a:p>
          <a:p>
            <a:r>
              <a:rPr lang="en-US" dirty="0"/>
              <a:t>The MRAA Libs are more portable across platforms.  Same code can run on Pi, </a:t>
            </a:r>
            <a:r>
              <a:rPr lang="en-US" dirty="0" err="1"/>
              <a:t>BeagleBone</a:t>
            </a:r>
            <a:r>
              <a:rPr lang="en-US" dirty="0"/>
              <a:t>, Edison, 96 Boards,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981A93-651C-444A-B0AE-DA4B9AA2B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579" y="1219200"/>
            <a:ext cx="5546621" cy="37933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7F8D61-1E05-458F-956F-40F9BDC7A479}"/>
              </a:ext>
            </a:extLst>
          </p:cNvPr>
          <p:cNvCxnSpPr/>
          <p:nvPr/>
        </p:nvCxnSpPr>
        <p:spPr>
          <a:xfrm flipH="1" flipV="1">
            <a:off x="2286000" y="1447800"/>
            <a:ext cx="1524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3273AB-EBB2-4A84-9B78-DA6EF53A0637}"/>
              </a:ext>
            </a:extLst>
          </p:cNvPr>
          <p:cNvCxnSpPr>
            <a:cxnSpLocks/>
          </p:cNvCxnSpPr>
          <p:nvPr/>
        </p:nvCxnSpPr>
        <p:spPr>
          <a:xfrm flipH="1" flipV="1">
            <a:off x="2514600" y="1371600"/>
            <a:ext cx="1066800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80DA9-8D06-43DB-AEEE-D2525103F918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1371600"/>
            <a:ext cx="16002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1EB12D-5481-4002-B119-48D52ED7AC46}"/>
              </a:ext>
            </a:extLst>
          </p:cNvPr>
          <p:cNvSpPr txBox="1"/>
          <p:nvPr/>
        </p:nvSpPr>
        <p:spPr>
          <a:xfrm>
            <a:off x="2362200" y="17526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EC435-C42B-47D4-BD80-D21256154E9A}"/>
              </a:ext>
            </a:extLst>
          </p:cNvPr>
          <p:cNvSpPr txBox="1"/>
          <p:nvPr/>
        </p:nvSpPr>
        <p:spPr>
          <a:xfrm>
            <a:off x="3515422" y="1798094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CEFD9-5D9B-403C-B4A7-C3BE666157E8}"/>
              </a:ext>
            </a:extLst>
          </p:cNvPr>
          <p:cNvSpPr txBox="1"/>
          <p:nvPr/>
        </p:nvSpPr>
        <p:spPr>
          <a:xfrm>
            <a:off x="4440044" y="1752599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882BBA-FA83-4990-AD87-8DFA4337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76811"/>
            <a:ext cx="4191000" cy="12521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E98AE6-1059-4015-B9F8-0A78A02283B0}"/>
              </a:ext>
            </a:extLst>
          </p:cNvPr>
          <p:cNvSpPr/>
          <p:nvPr/>
        </p:nvSpPr>
        <p:spPr>
          <a:xfrm>
            <a:off x="5791200" y="2971800"/>
            <a:ext cx="15240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B786D-12CB-45F7-8501-6F56B15D563E}"/>
              </a:ext>
            </a:extLst>
          </p:cNvPr>
          <p:cNvSpPr txBox="1"/>
          <p:nvPr/>
        </p:nvSpPr>
        <p:spPr>
          <a:xfrm>
            <a:off x="6858000" y="3429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May have to add –l </a:t>
            </a:r>
            <a:r>
              <a:rPr lang="en-US" sz="1200" dirty="0" err="1"/>
              <a:t>mraa</a:t>
            </a:r>
            <a:r>
              <a:rPr lang="en-US" sz="1200" dirty="0"/>
              <a:t> to build commands</a:t>
            </a:r>
          </a:p>
        </p:txBody>
      </p:sp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7347-C178-46C5-AFCB-382EA4F7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700212"/>
          </a:xfrm>
        </p:spPr>
        <p:txBody>
          <a:bodyPr>
            <a:normAutofit fontScale="90000"/>
          </a:bodyPr>
          <a:lstStyle/>
          <a:p>
            <a:r>
              <a:rPr lang="en-US" dirty="0"/>
              <a:t>Now try the GUI display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smbus</a:t>
            </a:r>
            <a:r>
              <a:rPr lang="en-US" dirty="0"/>
              <a:t> API pressure.py</a:t>
            </a:r>
            <a:br>
              <a:rPr lang="en-US" dirty="0"/>
            </a:br>
            <a:r>
              <a:rPr lang="en-US" dirty="0"/>
              <a:t>Using MRAA Libs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602C9-0C6F-44CE-BD1E-A9D865B3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2233612"/>
            <a:ext cx="50577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9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D9C7-E1E7-44A4-91EE-CBB41F84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</a:t>
            </a:r>
            <a:r>
              <a:rPr lang="en-US" dirty="0" err="1"/>
              <a:t>eeprom</a:t>
            </a:r>
            <a:r>
              <a:rPr lang="en-US" dirty="0"/>
              <a:t> at 0X50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73D9B-07BB-400B-8A6E-7D4A9C2436FA}"/>
              </a:ext>
            </a:extLst>
          </p:cNvPr>
          <p:cNvSpPr txBox="1"/>
          <p:nvPr/>
        </p:nvSpPr>
        <p:spPr>
          <a:xfrm>
            <a:off x="1095051" y="6330176"/>
            <a:ext cx="628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device is at /sys/class/i2c-adapter/i2c-0/0-0050/</a:t>
            </a:r>
            <a:r>
              <a:rPr lang="en-US" dirty="0" err="1"/>
              <a:t>eeprom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5790C5-8E4B-4966-B21F-3B514059A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881" y="1432249"/>
            <a:ext cx="60622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4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98FA-CB07-4F35-B103-6457DF84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 Boot If Valid EEPROM </a:t>
            </a:r>
            <a:br>
              <a:rPr lang="en-US" dirty="0"/>
            </a:br>
            <a:r>
              <a:rPr lang="en-US" dirty="0"/>
              <a:t>Information on Hat is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E6D3-29BA-4D9B-81E5-58B458DD3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 /proc/device-tree/hat is all the information put in for the hat.</a:t>
            </a:r>
          </a:p>
          <a:p>
            <a:r>
              <a:rPr lang="en-US" sz="2200" dirty="0"/>
              <a:t>“cat /proc/device-tree/hat/product” and see your serial number</a:t>
            </a:r>
          </a:p>
          <a:p>
            <a:r>
              <a:rPr lang="en-US" sz="2200" dirty="0"/>
              <a:t>You can roll your own Hat EEPROM using </a:t>
            </a:r>
            <a:r>
              <a:rPr lang="en-US" sz="2200" dirty="0" err="1"/>
              <a:t>eepromutils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937F5-671C-4BD3-9676-4D5C700C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114800"/>
            <a:ext cx="62769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58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D6D2-EA66-430B-9F07-DFC996EF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Just for Fun Compile, Link and Run</a:t>
            </a:r>
            <a:br>
              <a:rPr lang="en-US" dirty="0"/>
            </a:br>
            <a:r>
              <a:rPr lang="en-US" dirty="0"/>
              <a:t>Code/</a:t>
            </a:r>
            <a:r>
              <a:rPr lang="en-US" dirty="0" err="1"/>
              <a:t>lcd_animation.c</a:t>
            </a:r>
            <a:r>
              <a:rPr lang="en-US" dirty="0"/>
              <a:t> with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1A5E8-E3E9-4EDD-9D07-1E235C184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4770"/>
            <a:ext cx="8229600" cy="46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5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851EE-43E1-47F2-A450-1D2518BC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99434"/>
            <a:ext cx="7239000" cy="53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EBED-F9C4-4E7B-A6E7-E99340E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 and Hack with the code and sensors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6146-7724-4306-8704-3B3B2D5F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14799"/>
            <a:ext cx="8305800" cy="2390776"/>
          </a:xfrm>
        </p:spPr>
        <p:txBody>
          <a:bodyPr/>
          <a:lstStyle/>
          <a:p>
            <a:r>
              <a:rPr lang="en-US" dirty="0"/>
              <a:t>Make the Pressure Sensor display on the LCD</a:t>
            </a:r>
          </a:p>
          <a:p>
            <a:r>
              <a:rPr lang="en-US" dirty="0"/>
              <a:t>Make a settable thermostat using the buttons, </a:t>
            </a:r>
            <a:r>
              <a:rPr lang="en-US" dirty="0" err="1"/>
              <a:t>thermo</a:t>
            </a:r>
            <a:r>
              <a:rPr lang="en-US" dirty="0"/>
              <a:t> sensor and relay.</a:t>
            </a:r>
          </a:p>
          <a:p>
            <a:r>
              <a:rPr lang="en-US" dirty="0"/>
              <a:t>Make a Temp and Barometer display with Rising / Falling pressure.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E4533-E6AB-403F-982E-C42BDE4D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600200"/>
            <a:ext cx="6115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5512-7B42-4E06-B9DC-47FDF846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2667000" cy="99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1943</Words>
  <Application>Microsoft Office PowerPoint</Application>
  <PresentationFormat>On-screen Show (4:3)</PresentationFormat>
  <Paragraphs>272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Clarity</vt:lpstr>
      <vt:lpstr>Raspberry Pi 201 More Fun with Pi</vt:lpstr>
      <vt:lpstr>Outline: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Terminal window commands</vt:lpstr>
      <vt:lpstr>Text Editor with Code Context  “Geany”</vt:lpstr>
      <vt:lpstr>Raspberry Pi SDR (Software Defined Radio)</vt:lpstr>
      <vt:lpstr>GNURadio Example and Demo</vt:lpstr>
      <vt:lpstr>modes_rx –s osmocom</vt:lpstr>
      <vt:lpstr>One more SDR Example  Receiving NOAA Satellite Data</vt:lpstr>
      <vt:lpstr>Raspberry Pi as Wireless Access Point</vt:lpstr>
      <vt:lpstr>Communicating Via Sockets</vt:lpstr>
      <vt:lpstr>Now for some fun over the LAN</vt:lpstr>
      <vt:lpstr>Port “80” AKA http://</vt:lpstr>
      <vt:lpstr>The Web Page will look like this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LED Put it all together</vt:lpstr>
      <vt:lpstr>I2C Bus and Tools</vt:lpstr>
      <vt:lpstr>Hook up the I2C Pressure temp sensor</vt:lpstr>
      <vt:lpstr>i2cdetect –y 1 – and see if it is hooked up</vt:lpstr>
      <vt:lpstr>Geany Code/PressureSensor.c pressure.py and mraa_pressure.py</vt:lpstr>
      <vt:lpstr>Now try the GUI display Using smbus API pressure.py Using MRAA Libs</vt:lpstr>
      <vt:lpstr>Look at a whole other i2c bus</vt:lpstr>
      <vt:lpstr>Take a look at the eeprom at 0X50</vt:lpstr>
      <vt:lpstr>On Boot If Valid EEPROM  Information on Hat is available</vt:lpstr>
      <vt:lpstr>Just for Fun Compile, Link and Run Code/lcd_animation.c with Geany</vt:lpstr>
      <vt:lpstr>SPI and ADC</vt:lpstr>
      <vt:lpstr>Open adc_test.c with Geany, compile, link, and run</vt:lpstr>
      <vt:lpstr>Explore and Hack with the code and sensors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2018-09-18T20:09:19Z</dcterms:modified>
</cp:coreProperties>
</file>